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20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96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3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04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34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38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37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6572-C8F4-422A-AB49-3FCA53576644}" type="datetimeFigureOut">
              <a:rPr lang="it-IT" smtClean="0"/>
              <a:t>01/04/2019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8635-5862-4979-BCB2-B5B8C407AF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3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5" y="0"/>
            <a:ext cx="960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2" y="0"/>
            <a:ext cx="9601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32" y="0"/>
            <a:ext cx="5485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5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85" y="0"/>
            <a:ext cx="9602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35" y="0"/>
            <a:ext cx="960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Addesso Domenico</dc:creator>
  <cp:lastModifiedBy>Addesso Domenico</cp:lastModifiedBy>
  <cp:revision>1</cp:revision>
  <dcterms:created xsi:type="dcterms:W3CDTF">2019-04-01T18:22:09Z</dcterms:created>
  <dcterms:modified xsi:type="dcterms:W3CDTF">2019-04-01T18:22:44Z</dcterms:modified>
</cp:coreProperties>
</file>